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C1B06C-EAD1-074D-955B-0FF27FC44E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Smaken verschillen</a:t>
            </a:r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CD34728-D1A0-1F44-87CD-682EDEF0BC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Leervraag:  waar letten de consumenten op bij hun aankopen? </a:t>
            </a:r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19884A7C-EE4B-DD4E-9B25-3DA4AA642AA3}"/>
              </a:ext>
            </a:extLst>
          </p:cNvPr>
          <p:cNvSpPr txBox="1"/>
          <p:nvPr/>
        </p:nvSpPr>
        <p:spPr>
          <a:xfrm>
            <a:off x="581191" y="3402903"/>
            <a:ext cx="5945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>
                <a:solidFill>
                  <a:schemeClr val="bg1"/>
                </a:solidFill>
              </a:rPr>
              <a:t>Het antwoord van de leervraag vind je in de PowerPoint</a:t>
            </a:r>
            <a:endParaRPr lang="nl-NL">
              <a:solidFill>
                <a:schemeClr val="bg1"/>
              </a:solidFill>
            </a:endParaRPr>
          </a:p>
        </p:txBody>
      </p:sp>
      <p:pic>
        <p:nvPicPr>
          <p:cNvPr id="5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5924BF45-CAA7-4A5B-9445-53CE93B65E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087556" y="17396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01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AFF6ED4C-C0AE-CB48-9EB3-F6713211D9B4}"/>
              </a:ext>
            </a:extLst>
          </p:cNvPr>
          <p:cNvSpPr txBox="1"/>
          <p:nvPr/>
        </p:nvSpPr>
        <p:spPr>
          <a:xfrm>
            <a:off x="355025" y="2601189"/>
            <a:ext cx="3844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/>
              <a:t>Consumenten kopen producten. Dat zijn zowel goederen als diensten. </a:t>
            </a:r>
            <a:endParaRPr lang="nl-NL"/>
          </a:p>
        </p:txBody>
      </p:sp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D1DDCABF-4AAD-4460-9148-6791538598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30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0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96B9295-66C8-4540-AE39-43DE27600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/>
              <a:t>Consumenten kopen producten die passen bij: </a:t>
            </a:r>
          </a:p>
          <a:p>
            <a:pPr>
              <a:buFontTx/>
              <a:buChar char="-"/>
            </a:pPr>
            <a:r>
              <a:rPr lang="en-US"/>
              <a:t>De eigen smaak;</a:t>
            </a:r>
          </a:p>
          <a:p>
            <a:pPr>
              <a:buFontTx/>
              <a:buChar char="-"/>
            </a:pPr>
            <a:r>
              <a:rPr lang="en-US"/>
              <a:t>De financiele mogelijkheden;</a:t>
            </a:r>
          </a:p>
          <a:p>
            <a:pPr>
              <a:buFontTx/>
              <a:buChar char="-"/>
            </a:pPr>
            <a:r>
              <a:rPr lang="en-US"/>
              <a:t>De wensen over het gebruik. </a:t>
            </a:r>
            <a:endParaRPr lang="nl-NL"/>
          </a:p>
        </p:txBody>
      </p:sp>
      <p:pic>
        <p:nvPicPr>
          <p:cNvPr id="2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519C6ADB-E782-4D7B-BE1C-9B823FF5B3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31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8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CD29A65-BC41-2D49-A324-17F44B7628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/>
              <a:t>Van invloed op de aankopen van de consumenten zijn: </a:t>
            </a:r>
          </a:p>
          <a:p>
            <a:pPr>
              <a:buFontTx/>
              <a:buChar char="-"/>
            </a:pPr>
            <a:r>
              <a:rPr lang="en-US"/>
              <a:t>Mening van vrienden, kennissen en familie;</a:t>
            </a:r>
          </a:p>
          <a:p>
            <a:pPr>
              <a:buFontTx/>
              <a:buChar char="-"/>
            </a:pPr>
            <a:r>
              <a:rPr lang="en-US"/>
              <a:t>Adviezen van professionals;</a:t>
            </a:r>
          </a:p>
          <a:p>
            <a:pPr>
              <a:buFontTx/>
              <a:buChar char="-"/>
            </a:pPr>
            <a:r>
              <a:rPr lang="en-US"/>
              <a:t>Mode (en rages);</a:t>
            </a:r>
          </a:p>
          <a:p>
            <a:pPr>
              <a:buFontTx/>
              <a:buChar char="-"/>
            </a:pPr>
            <a:r>
              <a:rPr lang="en-US"/>
              <a:t>Reclame;</a:t>
            </a:r>
          </a:p>
          <a:p>
            <a:pPr>
              <a:buFontTx/>
              <a:buChar char="-"/>
            </a:pPr>
            <a:r>
              <a:rPr lang="en-US"/>
              <a:t>Technische vernieuwing.</a:t>
            </a:r>
            <a:endParaRPr lang="nl-NL"/>
          </a:p>
        </p:txBody>
      </p:sp>
      <p:pic>
        <p:nvPicPr>
          <p:cNvPr id="2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AFA5CA45-57B9-4711-9F58-7F409F34F1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10311" y="29322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68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2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DB305FD-63C5-C54F-BFF5-D15036806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180496"/>
            <a:ext cx="4215944" cy="3678303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Producten en merken krijgen door reclame steeds meer bekendheid. Door een grotere bekendheid stijgt de verkoop van een product of een merk.</a:t>
            </a:r>
            <a:endParaRPr lang="nl-NL"/>
          </a:p>
        </p:txBody>
      </p:sp>
      <p:pic>
        <p:nvPicPr>
          <p:cNvPr id="2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29356084-AF59-4CC7-8E73-CB867233CF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73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5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156503-7534-C645-842A-B1802EBED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Het antwoord op de leervraag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976C0EE-1F50-4048-BFB1-2C41BC495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180496"/>
            <a:ext cx="4908672" cy="3678303"/>
          </a:xfrm>
        </p:spPr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rgbClr val="FF0000"/>
                </a:solidFill>
              </a:rPr>
              <a:t>!</a:t>
            </a:r>
          </a:p>
          <a:p>
            <a:pPr marL="0" indent="0">
              <a:buNone/>
            </a:pPr>
            <a:r>
              <a:rPr lang="en-US"/>
              <a:t>Consumenten letten dus op het volgende als ze iets kopen: </a:t>
            </a:r>
          </a:p>
          <a:p>
            <a:pPr marL="0" indent="0">
              <a:buNone/>
            </a:pPr>
            <a:r>
              <a:rPr lang="en-US"/>
              <a:t>Ze kijken of het product in de smaak valt en of het betaalbaar is, ook moet het product naar wens zijn. </a:t>
            </a:r>
          </a:p>
        </p:txBody>
      </p:sp>
    </p:spTree>
    <p:extLst>
      <p:ext uri="{BB962C8B-B14F-4D97-AF65-F5344CB8AC3E}">
        <p14:creationId xmlns:p14="http://schemas.microsoft.com/office/powerpoint/2010/main" val="100405704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</Words>
  <Application>Microsoft Office PowerPoint</Application>
  <PresentationFormat>Breedbeeld</PresentationFormat>
  <Paragraphs>19</Paragraphs>
  <Slides>6</Slides>
  <Notes>0</Notes>
  <HiddenSlides>0</HiddenSlides>
  <MMClips>5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9" baseType="lpstr">
      <vt:lpstr>Gill Sans MT</vt:lpstr>
      <vt:lpstr>Wingdings 2</vt:lpstr>
      <vt:lpstr>Dividend</vt:lpstr>
      <vt:lpstr>Smaken verschillen</vt:lpstr>
      <vt:lpstr>PowerPoint-presentatie</vt:lpstr>
      <vt:lpstr>PowerPoint-presentatie</vt:lpstr>
      <vt:lpstr>PowerPoint-presentatie</vt:lpstr>
      <vt:lpstr>PowerPoint-presentatie</vt:lpstr>
      <vt:lpstr>Het antwoord op de leervraag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Smaken verschillen</dc:title>
  <dc:creator>Zeynep Genç (0962061)</dc:creator>
  <cp:lastModifiedBy>Zeynep Genç (0962061)</cp:lastModifiedBy>
  <cp:revision>2</cp:revision>
  <dcterms:created xsi:type="dcterms:W3CDTF">2020-04-01T18:26:21Z</dcterms:created>
  <dcterms:modified xsi:type="dcterms:W3CDTF">2020-05-01T16:08:56Z</dcterms:modified>
</cp:coreProperties>
</file>